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7" r:id="rId3"/>
    <p:sldId id="261" r:id="rId4"/>
    <p:sldId id="265" r:id="rId5"/>
    <p:sldId id="263" r:id="rId6"/>
    <p:sldId id="266" r:id="rId7"/>
    <p:sldId id="26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B0D47"/>
    <a:srgbClr val="861DA3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5308-CB27-4EEC-867F-8F50CE3624C2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965-49D4-4A22-A049-989FF039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0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5308-CB27-4EEC-867F-8F50CE3624C2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965-49D4-4A22-A049-989FF039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3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5308-CB27-4EEC-867F-8F50CE3624C2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965-49D4-4A22-A049-989FF039BC7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7239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5308-CB27-4EEC-867F-8F50CE3624C2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965-49D4-4A22-A049-989FF039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644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5308-CB27-4EEC-867F-8F50CE3624C2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965-49D4-4A22-A049-989FF039BC7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6457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5308-CB27-4EEC-867F-8F50CE3624C2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965-49D4-4A22-A049-989FF039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300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5308-CB27-4EEC-867F-8F50CE3624C2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965-49D4-4A22-A049-989FF039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067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5308-CB27-4EEC-867F-8F50CE3624C2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965-49D4-4A22-A049-989FF039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0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5308-CB27-4EEC-867F-8F50CE3624C2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965-49D4-4A22-A049-989FF039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20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5308-CB27-4EEC-867F-8F50CE3624C2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965-49D4-4A22-A049-989FF039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76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5308-CB27-4EEC-867F-8F50CE3624C2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965-49D4-4A22-A049-989FF039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96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5308-CB27-4EEC-867F-8F50CE3624C2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965-49D4-4A22-A049-989FF039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960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5308-CB27-4EEC-867F-8F50CE3624C2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965-49D4-4A22-A049-989FF039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762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5308-CB27-4EEC-867F-8F50CE3624C2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965-49D4-4A22-A049-989FF039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713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5308-CB27-4EEC-867F-8F50CE3624C2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965-49D4-4A22-A049-989FF039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9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965-49D4-4A22-A049-989FF039BC7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5308-CB27-4EEC-867F-8F50CE3624C2}" type="datetimeFigureOut">
              <a:rPr lang="ru-RU" smtClean="0"/>
              <a:t>06.02.2023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57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B5308-CB27-4EEC-867F-8F50CE3624C2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86AE965-49D4-4A22-A049-989FF039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0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4500" y="1159099"/>
            <a:ext cx="8589483" cy="1133341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4999" cy="77381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73135" y="506564"/>
            <a:ext cx="56173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5296" y="3980464"/>
            <a:ext cx="109969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rgbClr val="000099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Визитка </a:t>
            </a:r>
            <a:r>
              <a:rPr lang="ru-RU" sz="3200" dirty="0" smtClean="0">
                <a:ln w="0"/>
                <a:solidFill>
                  <a:srgbClr val="000099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участника </a:t>
            </a:r>
            <a:r>
              <a:rPr lang="ru-RU" sz="3200" dirty="0" smtClean="0">
                <a:ln w="0"/>
                <a:solidFill>
                  <a:srgbClr val="000099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n w="0"/>
                <a:solidFill>
                  <a:srgbClr val="000099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XXIII </a:t>
            </a:r>
            <a:r>
              <a:rPr lang="ru-RU" sz="3200" dirty="0" smtClean="0">
                <a:ln w="0"/>
                <a:solidFill>
                  <a:srgbClr val="000099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окружного </a:t>
            </a:r>
            <a:r>
              <a:rPr lang="ru-RU" sz="3200" dirty="0" smtClean="0">
                <a:ln w="0"/>
                <a:solidFill>
                  <a:srgbClr val="000099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конкурса</a:t>
            </a:r>
          </a:p>
          <a:p>
            <a:pPr algn="ctr"/>
            <a:r>
              <a:rPr lang="ru-RU" sz="3200" dirty="0" smtClean="0">
                <a:ln w="0"/>
                <a:solidFill>
                  <a:srgbClr val="000099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«Педагог года </a:t>
            </a:r>
          </a:p>
          <a:p>
            <a:pPr algn="ctr"/>
            <a:r>
              <a:rPr lang="ru-RU" sz="3200" dirty="0" err="1" smtClean="0">
                <a:ln w="0"/>
                <a:solidFill>
                  <a:srgbClr val="000099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Ягоднинского</a:t>
            </a:r>
            <a:r>
              <a:rPr lang="ru-RU" sz="3200" dirty="0" smtClean="0">
                <a:ln w="0"/>
                <a:solidFill>
                  <a:srgbClr val="000099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муниципального округа – 2023»</a:t>
            </a:r>
            <a:endParaRPr lang="ru-RU" sz="3200" dirty="0">
              <a:ln w="0"/>
              <a:solidFill>
                <a:srgbClr val="000099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868" y="158864"/>
            <a:ext cx="3566376" cy="21335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65" b="12537"/>
          <a:stretch/>
        </p:blipFill>
        <p:spPr>
          <a:xfrm>
            <a:off x="9879511" y="-950933"/>
            <a:ext cx="2523997" cy="324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8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endParaRPr lang="ru-RU" sz="3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178" y="5404636"/>
            <a:ext cx="2429367" cy="1453364"/>
          </a:xfrm>
        </p:spPr>
      </p:pic>
      <p:sp>
        <p:nvSpPr>
          <p:cNvPr id="8" name="Прямоугольник 7"/>
          <p:cNvSpPr/>
          <p:nvPr/>
        </p:nvSpPr>
        <p:spPr>
          <a:xfrm>
            <a:off x="652494" y="5073504"/>
            <a:ext cx="9817111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Невойт</a:t>
            </a:r>
            <a:r>
              <a:rPr lang="ru-RU" sz="4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Екатерина Андреевна</a:t>
            </a:r>
          </a:p>
          <a:p>
            <a:pPr algn="ctr"/>
            <a:r>
              <a:rPr lang="ru-RU" sz="28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Педагог-психолог</a:t>
            </a:r>
          </a:p>
          <a:p>
            <a:pPr algn="ctr"/>
            <a:r>
              <a:rPr lang="ru-RU" sz="28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МБДОУ «Детский сад «Солнышко» п. Ягодное»</a:t>
            </a:r>
            <a:endParaRPr lang="ru-RU" sz="28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38" y="609600"/>
            <a:ext cx="5242696" cy="442833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14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8785" y="2439015"/>
            <a:ext cx="1112676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rgbClr val="3B0D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«Лучший способ сделать детей хорошими-</a:t>
            </a:r>
          </a:p>
          <a:p>
            <a:pPr algn="ctr"/>
            <a:r>
              <a:rPr lang="ru-RU" sz="5400" b="1" dirty="0">
                <a:ln w="0"/>
                <a:solidFill>
                  <a:srgbClr val="3B0D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с</a:t>
            </a:r>
            <a:r>
              <a:rPr lang="ru-RU" sz="5400" b="1" dirty="0" smtClean="0">
                <a:ln w="0"/>
                <a:solidFill>
                  <a:srgbClr val="3B0D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делать их счастливыми».</a:t>
            </a:r>
          </a:p>
          <a:p>
            <a:pPr algn="r"/>
            <a:r>
              <a:rPr lang="ru-RU" sz="4800" b="1" cap="none" spc="0" dirty="0" smtClean="0">
                <a:ln w="0"/>
                <a:solidFill>
                  <a:srgbClr val="3B0D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Оскар Уайльд</a:t>
            </a:r>
            <a:endParaRPr lang="ru-RU" sz="4800" b="1" cap="none" spc="0" dirty="0">
              <a:ln w="0"/>
              <a:solidFill>
                <a:srgbClr val="3B0D4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2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178" y="5404636"/>
            <a:ext cx="2429367" cy="1453364"/>
          </a:xfrm>
        </p:spPr>
      </p:pic>
      <p:sp>
        <p:nvSpPr>
          <p:cNvPr id="13" name="Прямоугольник 12"/>
          <p:cNvSpPr/>
          <p:nvPr/>
        </p:nvSpPr>
        <p:spPr>
          <a:xfrm>
            <a:off x="3608545" y="609600"/>
            <a:ext cx="420275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66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/>
                <a:latin typeface="Calibri" panose="020F0502020204030204" pitchFamily="34" charset="0"/>
              </a:rPr>
              <a:t>Мой девиз</a:t>
            </a:r>
            <a:endParaRPr lang="ru-RU" sz="66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000099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75" y="4071636"/>
            <a:ext cx="1991678" cy="2655572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178" y="5404636"/>
            <a:ext cx="2429367" cy="14533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71865" y="0"/>
            <a:ext cx="84289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66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/>
                <a:latin typeface="Calibri" panose="020F0502020204030204" pitchFamily="34" charset="0"/>
              </a:rPr>
              <a:t>Я и мои воспитанники</a:t>
            </a:r>
            <a:endParaRPr lang="ru-RU" sz="66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000099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009" y="1097842"/>
            <a:ext cx="2719081" cy="265488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5" y="1097842"/>
            <a:ext cx="2028119" cy="265763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302" y="1105458"/>
            <a:ext cx="1965095" cy="265255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872" y="4071636"/>
            <a:ext cx="2726218" cy="265557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302" y="4076850"/>
            <a:ext cx="1965095" cy="265035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315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178" y="5404636"/>
            <a:ext cx="2429367" cy="1453364"/>
          </a:xfrm>
        </p:spPr>
      </p:pic>
      <p:sp>
        <p:nvSpPr>
          <p:cNvPr id="17" name="Прямоугольник 16"/>
          <p:cNvSpPr/>
          <p:nvPr/>
        </p:nvSpPr>
        <p:spPr>
          <a:xfrm>
            <a:off x="1565659" y="178415"/>
            <a:ext cx="835151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66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/>
                <a:latin typeface="Calibri" panose="020F0502020204030204" pitchFamily="34" charset="0"/>
              </a:rPr>
              <a:t>Я и мои коллеги</a:t>
            </a:r>
            <a:endParaRPr lang="ru-RU" sz="66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000099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286411"/>
            <a:ext cx="5730240" cy="27800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23" y="4299494"/>
            <a:ext cx="3959605" cy="23451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901" y="4299494"/>
            <a:ext cx="4990137" cy="23451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972" y="1286411"/>
            <a:ext cx="3773696" cy="27800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42263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178" y="5404636"/>
            <a:ext cx="2429367" cy="1453364"/>
          </a:xfrm>
        </p:spPr>
      </p:pic>
      <p:sp>
        <p:nvSpPr>
          <p:cNvPr id="6" name="Прямоугольник 5"/>
          <p:cNvSpPr/>
          <p:nvPr/>
        </p:nvSpPr>
        <p:spPr>
          <a:xfrm>
            <a:off x="2328862" y="178415"/>
            <a:ext cx="592123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66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/>
                <a:latin typeface="Calibri" panose="020F0502020204030204" pitchFamily="34" charset="0"/>
              </a:rPr>
              <a:t>Мои увлечения</a:t>
            </a:r>
            <a:endParaRPr lang="ru-RU" sz="66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000099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5" y="1466370"/>
            <a:ext cx="5870498" cy="440562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0" t="31111" r="69667" b="16148"/>
          <a:stretch/>
        </p:blipFill>
        <p:spPr>
          <a:xfrm>
            <a:off x="6989969" y="4029382"/>
            <a:ext cx="2872982" cy="272016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28" y="1466370"/>
            <a:ext cx="1795865" cy="239448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667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178" y="5404636"/>
            <a:ext cx="2429367" cy="1453364"/>
          </a:xfrm>
        </p:spPr>
      </p:pic>
      <p:sp>
        <p:nvSpPr>
          <p:cNvPr id="6" name="Прямоугольник 5"/>
          <p:cNvSpPr/>
          <p:nvPr/>
        </p:nvSpPr>
        <p:spPr>
          <a:xfrm>
            <a:off x="2410142" y="280015"/>
            <a:ext cx="592123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66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/>
                <a:latin typeface="Calibri" panose="020F0502020204030204" pitchFamily="34" charset="0"/>
              </a:rPr>
              <a:t>Мои увлечения</a:t>
            </a:r>
            <a:endParaRPr lang="ru-RU" sz="66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000099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224" y="1503921"/>
            <a:ext cx="2797572" cy="37298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29" y="1503921"/>
            <a:ext cx="2434334" cy="18257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19" y="1503921"/>
            <a:ext cx="2797572" cy="37298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12688" y="3224511"/>
            <a:ext cx="1584220" cy="24343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94592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1004</TotalTime>
  <Words>55</Words>
  <Application>Microsoft Office PowerPoint</Application>
  <PresentationFormat>Широкоэкранный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Calibri</vt:lpstr>
      <vt:lpstr>Monotype Corsiva</vt:lpstr>
      <vt:lpstr>Times New Roman</vt:lpstr>
      <vt:lpstr>Trebuchet MS</vt:lpstr>
      <vt:lpstr>Wingdings 3</vt:lpstr>
      <vt:lpstr>Грань</vt:lpstr>
      <vt:lpstr>           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«Педагог-психолог года 2022» Нейропсихологические технологии в работе педагога-психолога ДОУ</dc:title>
  <dc:creator>user</dc:creator>
  <cp:lastModifiedBy>user</cp:lastModifiedBy>
  <cp:revision>60</cp:revision>
  <dcterms:created xsi:type="dcterms:W3CDTF">2022-09-15T17:36:57Z</dcterms:created>
  <dcterms:modified xsi:type="dcterms:W3CDTF">2023-02-06T05:08:22Z</dcterms:modified>
</cp:coreProperties>
</file>